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e361f2e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ce361f2e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e361f2e1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ce361f2e1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e361f2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ce361f2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ce361f2e1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ce361f2e1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e361f2e1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ce361f2e1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e361f2e1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e361f2e1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e361f2e1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e361f2e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e361f2e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ce361f2e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ce361f2e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ce361f2e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e361f2e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e361f2e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3vivi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alpython.com/python-gui-tkinter/" TargetMode="External"/><Relationship Id="rId4" Type="http://schemas.openxmlformats.org/officeDocument/2006/relationships/hyperlink" Target="https://www.geeksforgeeks.org/selenium-python-tutorial/" TargetMode="External"/><Relationship Id="rId5" Type="http://schemas.openxmlformats.org/officeDocument/2006/relationships/hyperlink" Target="https://pypi.org/project/selenium/" TargetMode="External"/><Relationship Id="rId6" Type="http://schemas.openxmlformats.org/officeDocument/2006/relationships/hyperlink" Target="https://www.javatpoint.com/multithreading-in-python-3" TargetMode="External"/><Relationship Id="rId7" Type="http://schemas.openxmlformats.org/officeDocument/2006/relationships/hyperlink" Target="https://superfastpython.com/threading-in-pyth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(Message </a:t>
            </a:r>
            <a:r>
              <a:rPr lang="en" sz="2800"/>
              <a:t>Translator)</a:t>
            </a:r>
            <a:endParaRPr sz="2800"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Vibha K Chitravvara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22450"/>
            <a:ext cx="768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266275" y="1446825"/>
            <a:ext cx="8151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266275" y="294325"/>
            <a:ext cx="85212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MULTITHREADING </a:t>
            </a:r>
            <a:r>
              <a:rPr lang="en"/>
              <a:t>Benefits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Following are the benefits to create a multithreaded application in Python, as follows: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It ensures effective utilization of computer system resources.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Multithreaded applications are more responsive.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It shares resources and its state with sub-threads (child) which makes it more economical.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It saves time by executing multiple threads at the same time.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The system does not require too much memory to store multiple threads.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22450"/>
            <a:ext cx="768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266275" y="1446825"/>
            <a:ext cx="8151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266275" y="294325"/>
            <a:ext cx="85212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start()  -  Starts thread’s activity. It must be called at most once per thread.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join()   - Joins current instance of the thread to the main thread. Thereby terminating   the current thread.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Thread</a:t>
            </a:r>
            <a:r>
              <a:rPr b="0"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instance configured to execute our new </a:t>
            </a:r>
            <a:r>
              <a:rPr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task()</a:t>
            </a:r>
            <a:r>
              <a:rPr b="0"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function, then execute the thread by calling the </a:t>
            </a:r>
            <a:r>
              <a:rPr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start()</a:t>
            </a:r>
            <a:r>
              <a:rPr b="0" lang="en" sz="1600">
                <a:solidFill>
                  <a:schemeClr val="dk2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function.</a:t>
            </a:r>
            <a:endParaRPr b="0" sz="16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25" y="2967925"/>
            <a:ext cx="5419725" cy="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25" y="3980300"/>
            <a:ext cx="62484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29450" y="443175"/>
            <a:ext cx="7688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Tk interface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Selenium and automation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Multithreading working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Using Visual Studio code for the project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Debugging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Stackoverflow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9450" y="443175"/>
            <a:ext cx="7688400" cy="43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t/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47400" y="478450"/>
            <a:ext cx="3961200" cy="4337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Tk interface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Selenium and automation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Multithreading working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Using Visual Studio code for the project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Debugging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Stackoverflow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 txBox="1"/>
          <p:nvPr>
            <p:ph type="title"/>
          </p:nvPr>
        </p:nvSpPr>
        <p:spPr>
          <a:xfrm>
            <a:off x="4535050" y="443175"/>
            <a:ext cx="4131900" cy="4337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 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Learn how to make apt use of threads to increase performance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What more can we do with selenium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Any other interfaces like Tkinter 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0" lang="en" sz="1900">
                <a:latin typeface="Arial"/>
                <a:ea typeface="Arial"/>
                <a:cs typeface="Arial"/>
                <a:sym typeface="Arial"/>
              </a:rPr>
              <a:t>Making the code look better</a:t>
            </a:r>
            <a:endParaRPr b="0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1061400" y="115975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https://github.com/3vivi3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Tkinter    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https://realpython.com/python-gui-tkinter/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Selenium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https://www.geeksforgeeks.org/selenium-python-tutorial/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	       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https://pypi.org/project/selenium/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Multithreading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https://www.javatpoint.com/multithreading-in-python-3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                                   - 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https://superfastpython.com/threading-in-python/</a:t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989325" y="1322450"/>
            <a:ext cx="4853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Diagram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Tkinter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Selenium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Threads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152" name="Google Shape;152;p19"/>
          <p:cNvSpPr txBox="1"/>
          <p:nvPr>
            <p:ph idx="4294967295" type="subTitle"/>
          </p:nvPr>
        </p:nvSpPr>
        <p:spPr>
          <a:xfrm>
            <a:off x="3742000" y="1322450"/>
            <a:ext cx="4853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Messagator is a project which comprises of two parts mainly, a social media platform (preferably Whatsapp) and a GUI where the messages are fetched into and translated.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interaction between the two is accomplished through Threads.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We’ll learn about each one of them in detail in the upcoming slides.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0" y="0"/>
            <a:ext cx="9144003" cy="511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5045400" y="1429525"/>
            <a:ext cx="3685800" cy="1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Tkinter is the standard GUI library for Python. Python when combined with Tkinter provides a fast and easy way to create GUI applications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30000" y="1318650"/>
            <a:ext cx="33009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Tkinter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729450" y="1322450"/>
            <a:ext cx="768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266275" y="1446825"/>
            <a:ext cx="8151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266275" y="294325"/>
            <a:ext cx="85212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WIDGETS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Label : 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Used to display text or image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Button : 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Used to add Buttons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Combobox :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It contains a down arrow to select from list of available options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The text widget mainly provides a multi-line text field to the user where users and enter or edit the text and it is different from Entry.</a:t>
            </a:r>
            <a:endParaRPr b="0"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Frame 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" sz="18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In order to group and organize another widgets Frame widget will be used. Basically it acts as a container that holds other widgets.</a:t>
            </a:r>
            <a:endParaRPr b="0" sz="1800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2" type="body"/>
          </p:nvPr>
        </p:nvSpPr>
        <p:spPr>
          <a:xfrm>
            <a:off x="5045400" y="1429525"/>
            <a:ext cx="3685800" cy="1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Selenium is a powerful tool for controlling web browsers through programs and performing browser automation</a:t>
            </a:r>
            <a:endParaRPr sz="23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730000" y="1318650"/>
            <a:ext cx="33009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Selenium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22450"/>
            <a:ext cx="76884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266275" y="1446825"/>
            <a:ext cx="81516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6275" y="294325"/>
            <a:ext cx="85212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Selenium is an open source library</a:t>
            </a:r>
            <a:r>
              <a:rPr b="0" lang="en" sz="2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b="0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" sz="1800">
                <a:latin typeface="Arial"/>
                <a:ea typeface="Arial"/>
                <a:cs typeface="Arial"/>
                <a:sym typeface="Arial"/>
              </a:rPr>
              <a:t>works on all OS and almost all the web browsers like Firefox, Chrome, Opera etc.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To install Selenium for python we use :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pip install selenium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In order to work with selenium we need a webdriver. For example, for Chrome we have ChromeDriver.exe, Firefox it is Geckodriver.exe, etc.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There are only two actions performed in any automation tool.</a:t>
            </a:r>
            <a:endParaRPr b="0" sz="2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romanLcPeriod"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Element identification</a:t>
            </a:r>
            <a:endParaRPr b="0"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romanLcPeriod"/>
            </a:pPr>
            <a:r>
              <a:rPr b="0" lang="en" sz="1800">
                <a:latin typeface="Arial"/>
                <a:ea typeface="Arial"/>
                <a:cs typeface="Arial"/>
                <a:sym typeface="Arial"/>
              </a:rPr>
              <a:t>Performing action on the particular element</a:t>
            </a:r>
            <a:endParaRPr b="0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2" type="body"/>
          </p:nvPr>
        </p:nvSpPr>
        <p:spPr>
          <a:xfrm>
            <a:off x="5045400" y="1429525"/>
            <a:ext cx="3685800" cy="1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Thread</a:t>
            </a: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is an entity within a process that can be scheduled for execution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8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It is a sequence of instructions within a program that can be executed independently of other code</a:t>
            </a:r>
            <a:endParaRPr sz="28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730000" y="1318650"/>
            <a:ext cx="3300900" cy="29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Threads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